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9" r:id="rId5"/>
    <p:sldId id="265" r:id="rId6"/>
    <p:sldId id="260" r:id="rId7"/>
    <p:sldId id="266" r:id="rId8"/>
    <p:sldId id="261" r:id="rId9"/>
    <p:sldId id="267" r:id="rId10"/>
    <p:sldId id="262" r:id="rId11"/>
    <p:sldId id="268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532" autoAdjust="0"/>
  </p:normalViewPr>
  <p:slideViewPr>
    <p:cSldViewPr>
      <p:cViewPr varScale="1">
        <p:scale>
          <a:sx n="88" d="100"/>
          <a:sy n="88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1857356" y="5143512"/>
            <a:ext cx="4827588" cy="974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8D8D8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latin typeface="Arial Black"/>
              </a:rPr>
              <a:t>"Портрет </a:t>
            </a:r>
            <a:r>
              <a:rPr lang="ru-RU" sz="28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8D8D8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latin typeface="Arial Black"/>
              </a:rPr>
              <a:t>Доріана</a:t>
            </a:r>
            <a:r>
              <a:rPr lang="ru-RU" sz="2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8D8D8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latin typeface="Arial Black"/>
              </a:rPr>
              <a:t> Грея"</a:t>
            </a:r>
            <a:endParaRPr lang="ru-RU" sz="2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D8D8D8"/>
                  </a:gs>
                  <a:gs pos="100000">
                    <a:srgbClr val="FFFFFF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C:\Documents and Settings\Admin\Рабочий стол\Дориан Греззззззззззззззззззз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4108" y="2366283"/>
            <a:ext cx="6667500" cy="4448175"/>
          </a:xfrm>
          <a:prstGeom prst="rect">
            <a:avLst/>
          </a:prstGeom>
          <a:noFill/>
        </p:spPr>
      </p:pic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2071670" y="285728"/>
            <a:ext cx="4932363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642910" y="-285776"/>
            <a:ext cx="7944100" cy="2143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1800" i="1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  <a:p>
            <a:pPr algn="ctr" rtl="0"/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"... Коли ваша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юність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мине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і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краса разом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з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нею,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ви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раптом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виявите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,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що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, для вас уже не лишилось перемог.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Кожен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</a:p>
          <a:p>
            <a:pPr algn="ctr" rtl="0"/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місяць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ви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дедалі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ближче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до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жахливого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майбутнього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. </a:t>
            </a:r>
          </a:p>
          <a:p>
            <a:pPr algn="ctr" rtl="0"/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 </a:t>
            </a:r>
            <a:endParaRPr lang="ru-RU" sz="18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33" name="WordArt 9"/>
          <p:cNvSpPr>
            <a:spLocks noChangeArrowheads="1" noChangeShapeType="1" noTextEdit="1"/>
          </p:cNvSpPr>
          <p:nvPr/>
        </p:nvSpPr>
        <p:spPr bwMode="auto">
          <a:xfrm>
            <a:off x="2945704" y="1473410"/>
            <a:ext cx="3214677" cy="2857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Ви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будете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неймовірно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старіти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!"</a:t>
            </a:r>
            <a:endParaRPr lang="ru-RU" sz="18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  <p:bldP spid="10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1928826"/>
          </a:xfrm>
          <a:noFill/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85720" y="4571984"/>
            <a:ext cx="8643966" cy="22860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"Так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життя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моє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було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прикрасне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,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але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так жить я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більше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не хочу.</a:t>
            </a:r>
          </a:p>
          <a:p>
            <a:pPr algn="ctr" rtl="0"/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Я не хочу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слухати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цих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божевильних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гедоністичних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теорій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. </a:t>
            </a:r>
          </a:p>
          <a:p>
            <a:pPr algn="ctr" rtl="0"/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Я хочу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почати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нове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життя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!"</a:t>
            </a:r>
            <a:endParaRPr lang="ru-RU" sz="18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lu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4410"/>
            <a:ext cx="4714908" cy="3182563"/>
          </a:xfrm>
          <a:prstGeom prst="rect">
            <a:avLst/>
          </a:prstGeom>
          <a:noFill/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14282" y="5000636"/>
            <a:ext cx="8358214" cy="1571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Краса -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це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одна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з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великих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істин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світу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, як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сонячне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світло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,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як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весняна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пора.</a:t>
            </a:r>
          </a:p>
          <a:p>
            <a:pPr algn="ctr" rtl="0"/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  Краса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є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дивом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із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див”</a:t>
            </a:r>
            <a:endParaRPr lang="ru-RU" sz="18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74176" y="3357562"/>
            <a:ext cx="8786874" cy="15716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“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Адже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перед вами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чудова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юність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–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це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єдина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річ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у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світі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,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що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варто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мати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!... </a:t>
            </a:r>
          </a:p>
          <a:p>
            <a:pPr algn="ctr" rtl="0"/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Краса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є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прояв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Генія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-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навіть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вище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за </a:t>
            </a:r>
            <a:r>
              <a:rPr lang="ru-RU" sz="1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Генія</a:t>
            </a:r>
            <a:r>
              <a:rPr lang="ru-RU" sz="1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. </a:t>
            </a:r>
            <a:endParaRPr lang="ru-RU" sz="18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86322"/>
            <a:ext cx="9144000" cy="207167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500" i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uk-UA" sz="2500" i="1" dirty="0" smtClean="0">
                <a:solidFill>
                  <a:schemeClr val="accent2">
                    <a:lumMod val="75000"/>
                  </a:schemeClr>
                </a:solidFill>
              </a:rPr>
              <a:t>Ви вбили моє кохання. Тепер ви просто байдужі мені. Я покохав вас, бо ви чудово грали, але тепер з цим покінчено. Ви порожнє, бездарне створіння. Який божевільний я був, що покохав вас! Тепер ви для мене ніщо! Я не хочу вас більше бачити.</a:t>
            </a:r>
            <a:r>
              <a:rPr lang="en-US" sz="2500" i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ru-RU" sz="25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0" name="Picture 6" descr="C:\Documents and Settings\Admin\Рабочий стол\Ол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142984"/>
            <a:ext cx="5357851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9001156" cy="296842"/>
          </a:xfrm>
        </p:spPr>
        <p:txBody>
          <a:bodyPr>
            <a:normAutofit fontScale="90000"/>
          </a:bodyPr>
          <a:lstStyle/>
          <a:p>
            <a:r>
              <a:rPr lang="en-US" sz="2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“</a:t>
            </a:r>
            <a:r>
              <a:rPr lang="uk-UA" sz="2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Опинившись поряд </a:t>
            </a:r>
            <a:r>
              <a:rPr lang="uk-UA" sz="27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Голуорда</a:t>
            </a:r>
            <a:r>
              <a:rPr lang="uk-UA" sz="2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, він схопив ніж і повернувся. </a:t>
            </a:r>
            <a:r>
              <a:rPr lang="uk-UA" sz="27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Голуорд</a:t>
            </a:r>
            <a:r>
              <a:rPr lang="uk-UA" sz="2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ворухнувся, наче мав підвестися. </a:t>
            </a:r>
            <a:r>
              <a:rPr lang="uk-UA" sz="27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Доріан</a:t>
            </a:r>
            <a:r>
              <a:rPr lang="uk-UA" sz="2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миттю підскочив до нього, втопив ніж у випнуті артерії за вухом і придавивши </a:t>
            </a:r>
            <a:r>
              <a:rPr lang="uk-UA" sz="27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Безілові</a:t>
            </a:r>
            <a:r>
              <a:rPr lang="uk-UA" sz="2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голову, став ще і ще штрикати її ножем</a:t>
            </a:r>
            <a:r>
              <a:rPr lang="en-US" sz="2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”.</a:t>
            </a:r>
            <a:endParaRPr lang="ru-RU" sz="27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14620"/>
            <a:ext cx="6929486" cy="387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714620"/>
            <a:ext cx="6929486" cy="388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Рабочий стол\тролол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886" y="2096394"/>
            <a:ext cx="9144000" cy="4772492"/>
          </a:xfrm>
          <a:prstGeom prst="rect">
            <a:avLst/>
          </a:prstGeom>
          <a:noFill/>
        </p:spPr>
      </p:pic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857224" y="0"/>
            <a:ext cx="7143800" cy="1571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“… У темному </a:t>
            </a:r>
            <a:r>
              <a:rPr lang="ru-RU" sz="20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провулку</a:t>
            </a:r>
            <a:r>
              <a:rPr lang="ru-RU" sz="20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20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хтось</a:t>
            </a:r>
            <a:r>
              <a:rPr lang="ru-RU" sz="20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20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несподівано</a:t>
            </a:r>
            <a:r>
              <a:rPr lang="ru-RU" sz="20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20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схопив</a:t>
            </a:r>
            <a:r>
              <a:rPr lang="ru-RU" sz="20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</a:p>
          <a:p>
            <a:pPr algn="ctr" rtl="0"/>
            <a:r>
              <a:rPr lang="ru-RU" sz="20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Доріана</a:t>
            </a:r>
            <a:r>
              <a:rPr lang="ru-RU" sz="20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за </a:t>
            </a:r>
            <a:r>
              <a:rPr lang="ru-RU" sz="20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плечі</a:t>
            </a:r>
            <a:r>
              <a:rPr lang="ru-RU" sz="20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20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і</a:t>
            </a:r>
            <a:r>
              <a:rPr lang="ru-RU" sz="20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20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притис</a:t>
            </a:r>
            <a:r>
              <a:rPr lang="ru-RU" sz="20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до </a:t>
            </a:r>
            <a:r>
              <a:rPr lang="ru-RU" sz="20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стіни</a:t>
            </a:r>
            <a:r>
              <a:rPr lang="ru-RU" sz="20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,</a:t>
            </a:r>
          </a:p>
          <a:p>
            <a:pPr algn="ctr" rtl="0"/>
            <a:r>
              <a:rPr lang="ru-RU" sz="20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20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тієї</a:t>
            </a:r>
            <a:r>
              <a:rPr lang="ru-RU" sz="20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ж </a:t>
            </a:r>
            <a:r>
              <a:rPr lang="ru-RU" sz="20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миті</a:t>
            </a:r>
            <a:r>
              <a:rPr lang="ru-RU" sz="20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клацнув  курок </a:t>
            </a:r>
            <a:r>
              <a:rPr lang="ru-RU" sz="20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і</a:t>
            </a:r>
            <a:r>
              <a:rPr lang="ru-RU" sz="20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20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блиснув</a:t>
            </a:r>
            <a:r>
              <a:rPr lang="ru-RU" sz="20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в </a:t>
            </a:r>
            <a:r>
              <a:rPr lang="ru-RU" sz="20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темряві</a:t>
            </a:r>
            <a:r>
              <a:rPr lang="ru-RU" sz="20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револьвер. </a:t>
            </a:r>
          </a:p>
          <a:p>
            <a:pPr algn="ctr" rtl="0"/>
            <a:r>
              <a:rPr lang="ru-RU" sz="20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Ви</a:t>
            </a:r>
            <a:r>
              <a:rPr lang="ru-RU" sz="20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20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розбили</a:t>
            </a:r>
            <a:r>
              <a:rPr lang="ru-RU" sz="20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20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життя</a:t>
            </a:r>
            <a:r>
              <a:rPr lang="ru-RU" sz="20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20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Сибілі</a:t>
            </a:r>
            <a:r>
              <a:rPr lang="ru-RU" sz="20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20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Вейн</a:t>
            </a:r>
            <a:r>
              <a:rPr lang="ru-RU" sz="20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.</a:t>
            </a:r>
            <a:endParaRPr lang="ru-RU" sz="20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2000232" y="1643050"/>
            <a:ext cx="4857784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… </a:t>
            </a:r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Моліться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Богу, тому </a:t>
            </a:r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що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ви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зараз помрете”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269</Words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“Опинившись поряд Голуорда, він схопив ніж і повернувся. Голуорд ворухнувся, наче мав підвестися. Доріан миттю підскочив до нього, втопив ніж у випнуті артерії за вухом і придавивши Безілові голову, став ще і ще штрикати її ножем”.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32</cp:revision>
  <dcterms:modified xsi:type="dcterms:W3CDTF">2011-04-14T10:18:56Z</dcterms:modified>
</cp:coreProperties>
</file>