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A54-DD2D-4A18-817D-37E9AD12C19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1DD6-DBEB-472C-AADF-07E00C423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A54-DD2D-4A18-817D-37E9AD12C19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1DD6-DBEB-472C-AADF-07E00C423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A54-DD2D-4A18-817D-37E9AD12C19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1DD6-DBEB-472C-AADF-07E00C423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A54-DD2D-4A18-817D-37E9AD12C19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1DD6-DBEB-472C-AADF-07E00C423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A54-DD2D-4A18-817D-37E9AD12C19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1DD6-DBEB-472C-AADF-07E00C423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A54-DD2D-4A18-817D-37E9AD12C19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1DD6-DBEB-472C-AADF-07E00C423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A54-DD2D-4A18-817D-37E9AD12C19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1DD6-DBEB-472C-AADF-07E00C423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A54-DD2D-4A18-817D-37E9AD12C19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1DD6-DBEB-472C-AADF-07E00C423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A54-DD2D-4A18-817D-37E9AD12C19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1DD6-DBEB-472C-AADF-07E00C423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A54-DD2D-4A18-817D-37E9AD12C19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1DD6-DBEB-472C-AADF-07E00C423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A54-DD2D-4A18-817D-37E9AD12C19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1DD6-DBEB-472C-AADF-07E00C423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E0A54-DD2D-4A18-817D-37E9AD12C199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1DD6-DBEB-472C-AADF-07E00C423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endParaRPr lang="ru-RU" i="1" dirty="0"/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 flipV="1">
            <a:off x="-5000692" y="4429131"/>
            <a:ext cx="71438" cy="511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285852" y="500042"/>
            <a:ext cx="6357982" cy="107157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E36C0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36C0A"/>
                    </a:gs>
                    <a:gs pos="50000">
                      <a:srgbClr val="FABF8F"/>
                    </a:gs>
                    <a:gs pos="100000">
                      <a:srgbClr val="E36C0A"/>
                    </a:gs>
                  </a:gsLst>
                  <a:lin ang="5400000" scaled="1"/>
                </a:gradFill>
                <a:effectLst/>
                <a:latin typeface="Arial Black"/>
              </a:rPr>
              <a:t>Оскар Уайльд</a:t>
            </a:r>
            <a:endParaRPr lang="ru-RU" sz="3600" i="1" kern="10" spc="0" dirty="0">
              <a:ln w="9525">
                <a:solidFill>
                  <a:srgbClr val="E36C0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E36C0A"/>
                  </a:gs>
                  <a:gs pos="50000">
                    <a:srgbClr val="FABF8F"/>
                  </a:gs>
                  <a:gs pos="100000">
                    <a:srgbClr val="E36C0A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pic>
        <p:nvPicPr>
          <p:cNvPr id="7" name="Рисунок 6" descr="http://club.itdrom.com/files/blog/intresting/5220_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00108"/>
            <a:ext cx="528641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xit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929190" y="164305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i="1" dirty="0" smtClean="0"/>
              <a:t>       В Парижі, на кладовищі </a:t>
            </a:r>
          </a:p>
          <a:p>
            <a:pPr algn="ctr">
              <a:buNone/>
            </a:pPr>
            <a:r>
              <a:rPr lang="uk-UA" sz="2400" i="1" dirty="0" err="1" smtClean="0"/>
              <a:t>Пер-Лашез</a:t>
            </a:r>
            <a:r>
              <a:rPr lang="uk-UA" sz="2400" i="1" dirty="0" smtClean="0"/>
              <a:t> покоїться прах</a:t>
            </a:r>
          </a:p>
          <a:p>
            <a:pPr algn="ctr">
              <a:buNone/>
            </a:pPr>
            <a:r>
              <a:rPr lang="uk-UA" sz="2400" i="1" dirty="0" smtClean="0"/>
              <a:t>письменника і встановлено</a:t>
            </a:r>
          </a:p>
          <a:p>
            <a:pPr algn="ctr">
              <a:buNone/>
            </a:pPr>
            <a:r>
              <a:rPr lang="uk-UA" sz="2400" i="1" dirty="0" smtClean="0"/>
              <a:t> величний </a:t>
            </a:r>
            <a:r>
              <a:rPr lang="uk-UA" sz="2400" i="1" dirty="0" err="1" smtClean="0"/>
              <a:t>пам</a:t>
            </a:r>
            <a:r>
              <a:rPr lang="en-US" sz="2400" i="1" dirty="0" smtClean="0"/>
              <a:t>’</a:t>
            </a:r>
            <a:r>
              <a:rPr lang="uk-UA" sz="2400" i="1" dirty="0" err="1" smtClean="0"/>
              <a:t>ятник</a:t>
            </a:r>
            <a:r>
              <a:rPr lang="uk-UA" sz="2400" i="1" dirty="0" smtClean="0"/>
              <a:t> на </a:t>
            </a:r>
          </a:p>
          <a:p>
            <a:pPr algn="ctr">
              <a:buNone/>
            </a:pPr>
            <a:r>
              <a:rPr lang="uk-UA" sz="2400" i="1" dirty="0" smtClean="0"/>
              <a:t>якому викарбовано слова:</a:t>
            </a:r>
          </a:p>
          <a:p>
            <a:pPr algn="ctr">
              <a:buNone/>
            </a:pPr>
            <a:r>
              <a:rPr lang="en-US" sz="2400" i="1" dirty="0" smtClean="0"/>
              <a:t>“</a:t>
            </a:r>
            <a:r>
              <a:rPr lang="uk-UA" sz="2400" i="1" dirty="0" smtClean="0"/>
              <a:t>О н</a:t>
            </a:r>
            <a:r>
              <a:rPr lang="ru-RU" sz="2400" dirty="0" smtClean="0"/>
              <a:t>ëм отверженные плачут, а скорбь их навсегда…</a:t>
            </a:r>
            <a:r>
              <a:rPr lang="en-US" sz="2400" dirty="0" smtClean="0"/>
              <a:t>”</a:t>
            </a:r>
            <a:endParaRPr lang="ru-RU" sz="2400" dirty="0"/>
          </a:p>
        </p:txBody>
      </p:sp>
      <p:pic>
        <p:nvPicPr>
          <p:cNvPr id="5" name="Рисунок 4" descr="http://club.itdrom.com/files/blog/intresting/5220_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50056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714480" y="214290"/>
            <a:ext cx="6072230" cy="114300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ABF8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ABF8F"/>
                    </a:gs>
                    <a:gs pos="50000">
                      <a:srgbClr val="E36C0A"/>
                    </a:gs>
                    <a:gs pos="100000">
                      <a:srgbClr val="FABF8F"/>
                    </a:gs>
                  </a:gsLst>
                  <a:lin ang="5400000" scaled="1"/>
                </a:gradFill>
                <a:effectLst/>
                <a:latin typeface="Impact"/>
              </a:rPr>
              <a:t>Могила Оскара Уайльда</a:t>
            </a:r>
            <a:endParaRPr lang="ru-RU" sz="3600" kern="10" spc="0" dirty="0">
              <a:ln w="9525">
                <a:solidFill>
                  <a:srgbClr val="FABF8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ABF8F"/>
                  </a:gs>
                  <a:gs pos="50000">
                    <a:srgbClr val="E36C0A"/>
                  </a:gs>
                  <a:gs pos="100000">
                    <a:srgbClr val="FABF8F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000" b="1" i="1" dirty="0" smtClean="0"/>
              <a:t>Оскар Уайльд з матір</a:t>
            </a:r>
            <a:r>
              <a:rPr lang="en-US" sz="3000" b="1" i="1" dirty="0" smtClean="0"/>
              <a:t>’</a:t>
            </a:r>
            <a:r>
              <a:rPr lang="uk-UA" sz="3000" b="1" i="1" dirty="0" smtClean="0"/>
              <a:t>ю</a:t>
            </a:r>
          </a:p>
          <a:p>
            <a:pPr>
              <a:buNone/>
            </a:pPr>
            <a:r>
              <a:rPr lang="uk-UA" sz="3000" b="1" i="1" dirty="0" smtClean="0"/>
              <a:t>            леді </a:t>
            </a:r>
            <a:r>
              <a:rPr lang="uk-UA" sz="3000" b="1" i="1" dirty="0" err="1" smtClean="0"/>
              <a:t>Франческою</a:t>
            </a:r>
            <a:endParaRPr lang="ru-RU" sz="30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рождение сына, очаровательного розовощекого карапуза, казалось, примирило Констанцию и Уальд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21481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142976" y="214290"/>
            <a:ext cx="6643734" cy="114300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uk-UA" sz="3600" kern="10" dirty="0" smtClean="0">
                <a:ln w="9525">
                  <a:solidFill>
                    <a:srgbClr val="FABF8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ABF8F"/>
                    </a:gs>
                    <a:gs pos="50000">
                      <a:srgbClr val="E36C0A"/>
                    </a:gs>
                    <a:gs pos="100000">
                      <a:srgbClr val="FABF8F"/>
                    </a:gs>
                  </a:gsLst>
                  <a:lin ang="5400000" scaled="1"/>
                </a:gradFill>
                <a:latin typeface="Impact"/>
              </a:rPr>
              <a:t>Дитинство Оскара</a:t>
            </a:r>
            <a:endParaRPr lang="ru-RU" sz="3600" kern="10" spc="0" dirty="0">
              <a:ln w="9525">
                <a:solidFill>
                  <a:srgbClr val="FABF8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ABF8F"/>
                  </a:gs>
                  <a:gs pos="50000">
                    <a:srgbClr val="E36C0A"/>
                  </a:gs>
                  <a:gs pos="100000">
                    <a:srgbClr val="FABF8F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7" name="Рисунок 6" descr="Оскар Уайльд в детств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74" y="2689806"/>
            <a:ext cx="3500462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643050"/>
            <a:ext cx="3643338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b="1" i="1" dirty="0" smtClean="0"/>
              <a:t>В 1884 році Оскар Уайльд </a:t>
            </a:r>
          </a:p>
          <a:p>
            <a:pPr algn="ctr">
              <a:buNone/>
            </a:pPr>
            <a:r>
              <a:rPr lang="uk-UA" sz="2000" b="1" i="1" dirty="0" err="1" smtClean="0"/>
              <a:t>пов</a:t>
            </a:r>
            <a:r>
              <a:rPr lang="en-US" sz="2000" b="1" i="1" dirty="0" smtClean="0"/>
              <a:t>’</a:t>
            </a:r>
            <a:r>
              <a:rPr lang="uk-UA" sz="2000" b="1" i="1" dirty="0" err="1" smtClean="0"/>
              <a:t>язав</a:t>
            </a:r>
            <a:r>
              <a:rPr lang="uk-UA" sz="2000" b="1" i="1" dirty="0" smtClean="0"/>
              <a:t> своє життя з </a:t>
            </a:r>
          </a:p>
          <a:p>
            <a:pPr algn="ctr">
              <a:buNone/>
            </a:pPr>
            <a:r>
              <a:rPr lang="uk-UA" sz="2000" b="1" i="1" dirty="0" smtClean="0"/>
              <a:t>донькою Дублінського </a:t>
            </a:r>
          </a:p>
          <a:p>
            <a:pPr algn="ctr">
              <a:buNone/>
            </a:pPr>
            <a:r>
              <a:rPr lang="uk-UA" sz="2000" b="1" i="1" dirty="0" smtClean="0"/>
              <a:t>адвоката </a:t>
            </a:r>
          </a:p>
          <a:p>
            <a:pPr algn="ctr">
              <a:buNone/>
            </a:pPr>
            <a:r>
              <a:rPr lang="uk-UA" sz="2000" b="1" i="1" dirty="0" smtClean="0"/>
              <a:t>Констанцією </a:t>
            </a:r>
            <a:r>
              <a:rPr lang="uk-UA" sz="2000" b="1" i="1" dirty="0" err="1" smtClean="0"/>
              <a:t>Ллойд</a:t>
            </a:r>
            <a:endParaRPr lang="ru-RU" sz="2000" b="1" i="1" dirty="0"/>
          </a:p>
        </p:txBody>
      </p:sp>
      <p:pic>
        <p:nvPicPr>
          <p:cNvPr id="5" name="Содержимое 4" descr="http://eur-lang.narod.ru/histart/xx/wilde_constance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342" y="1699948"/>
            <a:ext cx="49292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785786" y="285728"/>
            <a:ext cx="7472386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FABF8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ABF8F"/>
                    </a:gs>
                    <a:gs pos="50000">
                      <a:srgbClr val="E36C0A"/>
                    </a:gs>
                    <a:gs pos="100000">
                      <a:srgbClr val="FABF8F"/>
                    </a:gs>
                  </a:gsLst>
                  <a:lin ang="5400000" scaled="1"/>
                </a:gradFill>
                <a:effectLst/>
                <a:latin typeface="Impact"/>
              </a:rPr>
              <a:t>Дружина О.Уайльда</a:t>
            </a:r>
            <a:endParaRPr lang="ru-RU" sz="3600" kern="10" spc="0" dirty="0">
              <a:ln w="9525">
                <a:solidFill>
                  <a:srgbClr val="FABF8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ABF8F"/>
                  </a:gs>
                  <a:gs pos="50000">
                    <a:srgbClr val="E36C0A"/>
                  </a:gs>
                  <a:gs pos="100000">
                    <a:srgbClr val="FABF8F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4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100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FABF8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ABF8F"/>
                    </a:gs>
                    <a:gs pos="50000">
                      <a:srgbClr val="E36C0A"/>
                    </a:gs>
                    <a:gs pos="100000">
                      <a:srgbClr val="FABF8F"/>
                    </a:gs>
                  </a:gsLst>
                  <a:lin ang="5400000" scaled="1"/>
                </a:gradFill>
                <a:effectLst/>
                <a:latin typeface="Impact"/>
              </a:rPr>
              <a:t>Оскар Уайльд і Альфред Дуглас</a:t>
            </a:r>
            <a:endParaRPr lang="ru-RU" sz="3600" kern="10" spc="0" dirty="0">
              <a:ln w="9525">
                <a:solidFill>
                  <a:srgbClr val="FABF8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ABF8F"/>
                  </a:gs>
                  <a:gs pos="50000">
                    <a:srgbClr val="E36C0A"/>
                  </a:gs>
                  <a:gs pos="100000">
                    <a:srgbClr val="FABF8F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071802" y="2428868"/>
            <a:ext cx="2857520" cy="4214842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/>
              <a:t>Зустріч з </a:t>
            </a:r>
          </a:p>
          <a:p>
            <a:pPr algn="ctr"/>
            <a:r>
              <a:rPr lang="uk-UA" sz="2000" dirty="0" smtClean="0"/>
              <a:t>Альфредом Дугласом </a:t>
            </a:r>
          </a:p>
          <a:p>
            <a:pPr algn="ctr"/>
            <a:r>
              <a:rPr lang="uk-UA" sz="2000" dirty="0" smtClean="0"/>
              <a:t>(нащадком лорда </a:t>
            </a:r>
            <a:r>
              <a:rPr lang="uk-UA" sz="2000" dirty="0" err="1" smtClean="0"/>
              <a:t>Куїнсберрі</a:t>
            </a:r>
            <a:r>
              <a:rPr lang="uk-UA" sz="2000" dirty="0" smtClean="0"/>
              <a:t>) </a:t>
            </a:r>
          </a:p>
          <a:p>
            <a:pPr algn="ctr"/>
            <a:r>
              <a:rPr lang="uk-UA" sz="2000" dirty="0" smtClean="0"/>
              <a:t>кардинально змінила </a:t>
            </a:r>
          </a:p>
          <a:p>
            <a:pPr algn="ctr"/>
            <a:r>
              <a:rPr lang="uk-UA" sz="2000" dirty="0" smtClean="0"/>
              <a:t>життя О.Уайльда</a:t>
            </a:r>
          </a:p>
          <a:p>
            <a:pPr algn="ctr"/>
            <a:endParaRPr lang="uk-UA" sz="2000" dirty="0"/>
          </a:p>
          <a:p>
            <a:pPr algn="ctr"/>
            <a:endParaRPr lang="uk-UA" sz="2000" dirty="0" smtClean="0"/>
          </a:p>
          <a:p>
            <a:pPr algn="ctr"/>
            <a:endParaRPr lang="uk-UA" sz="2000" dirty="0" smtClean="0"/>
          </a:p>
        </p:txBody>
      </p:sp>
      <p:pic>
        <p:nvPicPr>
          <p:cNvPr id="6" name="Содержимое 5" descr=" (212x345, 34Kb)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9904" y="2430370"/>
            <a:ext cx="285752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лорд Альфред Дуглас хотя и был почти вдвое младше Уайльда, по части скандальных выходок мог дать ему сто очков вперед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977684" y="2721866"/>
            <a:ext cx="308610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club.itdrom.com/files/blog/intresting/5220_8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3438" y="1643050"/>
            <a:ext cx="40005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357158" y="2143116"/>
            <a:ext cx="4041775" cy="3951288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На батьківщині письменника,</a:t>
            </a:r>
          </a:p>
          <a:p>
            <a:pPr algn="ctr">
              <a:buNone/>
            </a:pPr>
            <a:r>
              <a:rPr lang="uk-UA" dirty="0" smtClean="0"/>
              <a:t> в рідному Дубліні,</a:t>
            </a:r>
          </a:p>
          <a:p>
            <a:pPr algn="ctr">
              <a:buNone/>
            </a:pPr>
            <a:r>
              <a:rPr lang="uk-UA" dirty="0" smtClean="0"/>
              <a:t> встановлено </a:t>
            </a:r>
            <a:r>
              <a:rPr lang="uk-UA" dirty="0" err="1" smtClean="0"/>
              <a:t>пям</a:t>
            </a:r>
            <a:r>
              <a:rPr lang="en-US" dirty="0" smtClean="0"/>
              <a:t>’</a:t>
            </a:r>
            <a:r>
              <a:rPr lang="uk-UA" dirty="0" smtClean="0"/>
              <a:t>ятник   </a:t>
            </a:r>
          </a:p>
          <a:p>
            <a:pPr algn="ctr">
              <a:buNone/>
            </a:pPr>
            <a:r>
              <a:rPr lang="uk-UA" dirty="0" smtClean="0"/>
              <a:t>   </a:t>
            </a:r>
            <a:r>
              <a:rPr lang="en-US" dirty="0" smtClean="0"/>
              <a:t>“</a:t>
            </a:r>
            <a:r>
              <a:rPr lang="uk-UA" dirty="0" smtClean="0"/>
              <a:t>Апостолу естетизму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14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uk-UA" sz="3600" kern="10" dirty="0" err="1" smtClean="0">
                <a:ln w="9525">
                  <a:solidFill>
                    <a:srgbClr val="FABF8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ABF8F"/>
                    </a:gs>
                    <a:gs pos="50000">
                      <a:srgbClr val="E36C0A"/>
                    </a:gs>
                    <a:gs pos="100000">
                      <a:srgbClr val="FABF8F"/>
                    </a:gs>
                  </a:gsLst>
                  <a:lin ang="5400000" scaled="1"/>
                </a:gradFill>
                <a:latin typeface="Impact"/>
              </a:rPr>
              <a:t>Пам</a:t>
            </a:r>
            <a:r>
              <a:rPr lang="en-US" sz="3600" kern="10" dirty="0" smtClean="0">
                <a:ln w="9525">
                  <a:solidFill>
                    <a:srgbClr val="FABF8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ABF8F"/>
                    </a:gs>
                    <a:gs pos="50000">
                      <a:srgbClr val="E36C0A"/>
                    </a:gs>
                    <a:gs pos="100000">
                      <a:srgbClr val="FABF8F"/>
                    </a:gs>
                  </a:gsLst>
                  <a:lin ang="5400000" scaled="1"/>
                </a:gradFill>
                <a:latin typeface="Impact"/>
              </a:rPr>
              <a:t>’</a:t>
            </a:r>
            <a:r>
              <a:rPr lang="uk-UA" sz="3600" kern="10" dirty="0" err="1" smtClean="0">
                <a:ln w="9525">
                  <a:solidFill>
                    <a:srgbClr val="FABF8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ABF8F"/>
                    </a:gs>
                    <a:gs pos="50000">
                      <a:srgbClr val="E36C0A"/>
                    </a:gs>
                    <a:gs pos="100000">
                      <a:srgbClr val="FABF8F"/>
                    </a:gs>
                  </a:gsLst>
                  <a:lin ang="5400000" scaled="1"/>
                </a:gradFill>
                <a:latin typeface="Impact"/>
              </a:rPr>
              <a:t>ятник</a:t>
            </a:r>
            <a:r>
              <a:rPr lang="uk-UA" sz="3600" kern="10" dirty="0" smtClean="0">
                <a:ln w="9525">
                  <a:solidFill>
                    <a:srgbClr val="FABF8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ABF8F"/>
                    </a:gs>
                    <a:gs pos="50000">
                      <a:srgbClr val="E36C0A"/>
                    </a:gs>
                    <a:gs pos="100000">
                      <a:srgbClr val="FABF8F"/>
                    </a:gs>
                  </a:gsLst>
                  <a:lin ang="5400000" scaled="1"/>
                </a:gradFill>
                <a:latin typeface="Impact"/>
              </a:rPr>
              <a:t> Оскару Уайльду</a:t>
            </a:r>
            <a:endParaRPr lang="ru-RU" sz="3600" kern="10" spc="0" dirty="0">
              <a:ln w="9525">
                <a:solidFill>
                  <a:srgbClr val="FABF8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ABF8F"/>
                  </a:gs>
                  <a:gs pos="50000">
                    <a:srgbClr val="E36C0A"/>
                  </a:gs>
                  <a:gs pos="100000">
                    <a:srgbClr val="FABF8F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uk-UA" i="1" dirty="0" smtClean="0"/>
              <a:t>(1854 – 1900)</a:t>
            </a:r>
            <a:endParaRPr lang="ru-RU" i="1" dirty="0"/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2214546" y="1428736"/>
            <a:ext cx="4786346" cy="4525963"/>
          </a:xfrm>
        </p:spPr>
        <p:txBody>
          <a:bodyPr/>
          <a:lstStyle/>
          <a:p>
            <a:pPr>
              <a:buNone/>
            </a:pPr>
            <a:r>
              <a:rPr lang="en-US" sz="3200" b="1" i="1" dirty="0" smtClean="0"/>
              <a:t>“</a:t>
            </a:r>
            <a:r>
              <a:rPr lang="uk-UA" sz="3200" b="1" i="1" dirty="0" smtClean="0"/>
              <a:t>Апостол естетизму</a:t>
            </a:r>
            <a:r>
              <a:rPr lang="en-US" sz="3200" b="1" i="1" dirty="0" smtClean="0"/>
              <a:t>”</a:t>
            </a:r>
          </a:p>
          <a:p>
            <a:pPr>
              <a:buNone/>
            </a:pPr>
            <a:r>
              <a:rPr lang="uk-UA" sz="3200" b="1" i="1" dirty="0" smtClean="0"/>
              <a:t>     </a:t>
            </a:r>
            <a:r>
              <a:rPr lang="en-US" sz="3200" b="1" i="1" dirty="0" smtClean="0"/>
              <a:t>“</a:t>
            </a:r>
            <a:r>
              <a:rPr lang="uk-UA" sz="3200" b="1" i="1" dirty="0"/>
              <a:t>П</a:t>
            </a:r>
            <a:r>
              <a:rPr lang="uk-UA" sz="3200" b="1" i="1" dirty="0" smtClean="0"/>
              <a:t>ринц парадокс</a:t>
            </a:r>
            <a:r>
              <a:rPr lang="en-US" sz="3200" b="1" i="1" dirty="0" smtClean="0"/>
              <a:t>”</a:t>
            </a:r>
          </a:p>
          <a:p>
            <a:pPr>
              <a:buNone/>
            </a:pPr>
            <a:r>
              <a:rPr lang="uk-UA" sz="3200" b="1" i="1" dirty="0" smtClean="0"/>
              <a:t>     </a:t>
            </a:r>
            <a:r>
              <a:rPr lang="en-US" sz="3200" b="1" i="1" dirty="0" smtClean="0"/>
              <a:t>“</a:t>
            </a:r>
            <a:r>
              <a:rPr lang="uk-UA" sz="3200" b="1" i="1" dirty="0" smtClean="0"/>
              <a:t>Король життя</a:t>
            </a:r>
            <a:r>
              <a:rPr lang="en-US" sz="3200" b="1" i="1" dirty="0" smtClean="0"/>
              <a:t>”</a:t>
            </a:r>
          </a:p>
          <a:p>
            <a:pPr>
              <a:buNone/>
            </a:pPr>
            <a:r>
              <a:rPr lang="uk-UA" sz="3200" b="1" i="1" dirty="0" smtClean="0"/>
              <a:t> </a:t>
            </a:r>
            <a:r>
              <a:rPr lang="en-US" sz="3200" b="1" i="1" dirty="0" smtClean="0"/>
              <a:t>“</a:t>
            </a:r>
            <a:r>
              <a:rPr lang="uk-UA" sz="3200" b="1" i="1" dirty="0" err="1" smtClean="0"/>
              <a:t>Шехерезада</a:t>
            </a:r>
            <a:r>
              <a:rPr lang="uk-UA" sz="3200" b="1" i="1" dirty="0" smtClean="0"/>
              <a:t> салонів</a:t>
            </a:r>
            <a:r>
              <a:rPr lang="en-US" sz="3200" b="1" i="1" dirty="0" smtClean="0"/>
              <a:t>”</a:t>
            </a:r>
            <a:endParaRPr lang="ru-RU" sz="3200" b="1" i="1" dirty="0" smtClean="0"/>
          </a:p>
          <a:p>
            <a:endParaRPr lang="ru-RU" dirty="0"/>
          </a:p>
        </p:txBody>
      </p:sp>
      <p:pic>
        <p:nvPicPr>
          <p:cNvPr id="5" name="Рисунок 4" descr="http://club.itdrom.com/files/blog/intresting/5220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500174"/>
            <a:ext cx="250910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lub.itdrom.com/files/blog/intresting/5220_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88" y="3786190"/>
            <a:ext cx="268406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285852" y="500042"/>
            <a:ext cx="6357982" cy="107157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E36C0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36C0A"/>
                    </a:gs>
                    <a:gs pos="50000">
                      <a:srgbClr val="FABF8F"/>
                    </a:gs>
                    <a:gs pos="100000">
                      <a:srgbClr val="E36C0A"/>
                    </a:gs>
                  </a:gsLst>
                  <a:lin ang="5400000" scaled="1"/>
                </a:gradFill>
                <a:effectLst/>
                <a:latin typeface="Arial Black"/>
              </a:rPr>
              <a:t>Оскар Уайльд</a:t>
            </a:r>
            <a:endParaRPr lang="ru-RU" sz="3600" i="1" kern="10" spc="0" dirty="0">
              <a:ln w="9525">
                <a:solidFill>
                  <a:srgbClr val="E36C0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E36C0A"/>
                  </a:gs>
                  <a:gs pos="50000">
                    <a:srgbClr val="FABF8F"/>
                  </a:gs>
                  <a:gs pos="100000">
                    <a:srgbClr val="E36C0A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137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Дитинство Оскара</vt:lpstr>
      <vt:lpstr>Дружина О.Уайльда</vt:lpstr>
      <vt:lpstr>Оскар Уайльд і Альфред Дуглас</vt:lpstr>
      <vt:lpstr>Пам’ятник Оскару Уайльду</vt:lpstr>
      <vt:lpstr>(1854 – 1900)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2011-04-05T07:37:39Z</dcterms:created>
  <dcterms:modified xsi:type="dcterms:W3CDTF">2011-04-14T12:24:57Z</dcterms:modified>
</cp:coreProperties>
</file>